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ec50d27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ec50d27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ec50d27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ec50d27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e09f54b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e09f54b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18 Ether; easy to get ether on rinkeby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Sometimes capturing the vote takes a few seconds based on network speed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de1c0a7b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de1c0a7b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Without a blockchain, you capture votes in a database in a central server, data could be deleted or manipulated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de1c0a7b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de1c0a7b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ec50d270b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ec50d270b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184575"/>
            <a:ext cx="8222100" cy="3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Musician Ballot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#Music-On-The-BlockChain</a:t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2750" y="141099"/>
            <a:ext cx="1711026" cy="171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body" idx="4294967295"/>
          </p:nvPr>
        </p:nvSpPr>
        <p:spPr>
          <a:xfrm>
            <a:off x="1307925" y="3641648"/>
            <a:ext cx="2177400" cy="13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Engineer with experience in building AI applications and newly expanded skill-set in blockchain</a:t>
            </a:r>
            <a:endParaRPr sz="1400"/>
          </a:p>
        </p:txBody>
      </p:sp>
      <p:sp>
        <p:nvSpPr>
          <p:cNvPr id="92" name="Google Shape;92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4294967295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lt1"/>
                </a:solidFill>
              </a:rPr>
              <a:t>The Team</a:t>
            </a:r>
            <a:endParaRPr sz="4200" b="1">
              <a:solidFill>
                <a:schemeClr val="lt1"/>
              </a:solidFill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t="14069" b="14076"/>
          <a:stretch/>
        </p:blipFill>
        <p:spPr>
          <a:xfrm>
            <a:off x="1574463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>
            <a:spLocks noGrp="1"/>
          </p:cNvSpPr>
          <p:nvPr>
            <p:ph type="body" idx="4294967295"/>
          </p:nvPr>
        </p:nvSpPr>
        <p:spPr>
          <a:xfrm>
            <a:off x="1307950" y="3108900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Roland Ferrao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96" name="Google Shape;96;p14"/>
          <p:cNvCxnSpPr/>
          <p:nvPr/>
        </p:nvCxnSpPr>
        <p:spPr>
          <a:xfrm>
            <a:off x="2337375" y="356193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7" name="Google Shape;97;p14" descr="Corporate headshot of a man"/>
          <p:cNvPicPr preferRelativeResize="0"/>
          <p:nvPr/>
        </p:nvPicPr>
        <p:blipFill rotWithShape="1">
          <a:blip r:embed="rId4">
            <a:alphaModFix/>
          </a:blip>
          <a:srcRect l="100000" t="-138290" r="-100000" b="138290"/>
          <a:stretch/>
        </p:blipFill>
        <p:spPr>
          <a:xfrm>
            <a:off x="3792421" y="132237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body" idx="4294967295"/>
          </p:nvPr>
        </p:nvSpPr>
        <p:spPr>
          <a:xfrm>
            <a:off x="3517559" y="3108900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Armen Arsenyan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99" name="Google Shape;99;p14"/>
          <p:cNvCxnSpPr/>
          <p:nvPr/>
        </p:nvCxnSpPr>
        <p:spPr>
          <a:xfrm>
            <a:off x="4547000" y="356193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14"/>
          <p:cNvSpPr txBox="1">
            <a:spLocks noGrp="1"/>
          </p:cNvSpPr>
          <p:nvPr>
            <p:ph type="body" idx="4294967295"/>
          </p:nvPr>
        </p:nvSpPr>
        <p:spPr>
          <a:xfrm>
            <a:off x="3517545" y="3641661"/>
            <a:ext cx="21774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Advanced architect of smart contracts built on blockchain applications</a:t>
            </a:r>
            <a:endParaRPr sz="1400"/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5">
            <a:alphaModFix/>
          </a:blip>
          <a:srcRect t="1194" b="34579"/>
          <a:stretch/>
        </p:blipFill>
        <p:spPr>
          <a:xfrm>
            <a:off x="6238979" y="132221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>
            <a:spLocks noGrp="1"/>
          </p:cNvSpPr>
          <p:nvPr>
            <p:ph type="body" idx="4294967295"/>
          </p:nvPr>
        </p:nvSpPr>
        <p:spPr>
          <a:xfrm>
            <a:off x="5955780" y="3108900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Jennifer Rionda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03" name="Google Shape;103;p14"/>
          <p:cNvCxnSpPr/>
          <p:nvPr/>
        </p:nvCxnSpPr>
        <p:spPr>
          <a:xfrm>
            <a:off x="7001875" y="356193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5955769" y="3641661"/>
            <a:ext cx="21774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Professional storyteller, amateur user experience designer and blockchain engineer</a:t>
            </a:r>
            <a:endParaRPr sz="1400"/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60288" y="1368050"/>
            <a:ext cx="1644300" cy="164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127300" cy="43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/>
              <a:t>The Music Ballot (MB) App </a:t>
            </a:r>
            <a:endParaRPr sz="4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Is a decentralized application built on the Rinkeby testnet that allows users to vote on their favorite musician from a predefined list</a:t>
            </a:r>
            <a:endParaRPr sz="3400"/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900" y="697450"/>
            <a:ext cx="2967675" cy="39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75" y="162725"/>
            <a:ext cx="8795525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>
            <a:spLocks noGrp="1"/>
          </p:cNvSpPr>
          <p:nvPr>
            <p:ph type="title" idx="4294967295"/>
          </p:nvPr>
        </p:nvSpPr>
        <p:spPr>
          <a:xfrm>
            <a:off x="535775" y="559750"/>
            <a:ext cx="7939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800" b="1"/>
              <a:t>The voting transaction</a:t>
            </a:r>
            <a:endParaRPr sz="3800" b="1"/>
          </a:p>
        </p:txBody>
      </p:sp>
      <p:grpSp>
        <p:nvGrpSpPr>
          <p:cNvPr id="118" name="Google Shape;118;p16"/>
          <p:cNvGrpSpPr/>
          <p:nvPr/>
        </p:nvGrpSpPr>
        <p:grpSpPr>
          <a:xfrm>
            <a:off x="5762878" y="1391464"/>
            <a:ext cx="2519334" cy="2643779"/>
            <a:chOff x="875664" y="1858558"/>
            <a:chExt cx="2268036" cy="2364528"/>
          </a:xfrm>
        </p:grpSpPr>
        <p:sp>
          <p:nvSpPr>
            <p:cNvPr id="119" name="Google Shape;119;p16"/>
            <p:cNvSpPr/>
            <p:nvPr/>
          </p:nvSpPr>
          <p:spPr>
            <a:xfrm>
              <a:off x="885600" y="2318575"/>
              <a:ext cx="2258100" cy="418200"/>
            </a:xfrm>
            <a:prstGeom prst="can">
              <a:avLst>
                <a:gd name="adj" fmla="val 25000"/>
              </a:avLst>
            </a:prstGeom>
            <a:solidFill>
              <a:srgbClr val="351C7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MetaMask (Wallet)</a:t>
              </a: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120" name="Google Shape;120;p16"/>
            <p:cNvGrpSpPr/>
            <p:nvPr/>
          </p:nvGrpSpPr>
          <p:grpSpPr>
            <a:xfrm>
              <a:off x="875664" y="1858558"/>
              <a:ext cx="2268036" cy="2364528"/>
              <a:chOff x="875664" y="1858558"/>
              <a:chExt cx="2268036" cy="2364528"/>
            </a:xfrm>
          </p:grpSpPr>
          <p:sp>
            <p:nvSpPr>
              <p:cNvPr id="121" name="Google Shape;121;p16"/>
              <p:cNvSpPr/>
              <p:nvPr/>
            </p:nvSpPr>
            <p:spPr>
              <a:xfrm>
                <a:off x="885600" y="1858558"/>
                <a:ext cx="2258100" cy="418200"/>
              </a:xfrm>
              <a:prstGeom prst="can">
                <a:avLst>
                  <a:gd name="adj" fmla="val 25000"/>
                </a:avLst>
              </a:prstGeom>
              <a:solidFill>
                <a:srgbClr val="351C75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FFFFFF"/>
                    </a:solidFill>
                  </a:rPr>
                  <a:t>JavaScript/CSS/HTML/web3.js (UI)</a:t>
                </a:r>
                <a:endParaRPr sz="11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2" name="Google Shape;122;p16"/>
              <p:cNvSpPr/>
              <p:nvPr/>
            </p:nvSpPr>
            <p:spPr>
              <a:xfrm>
                <a:off x="885600" y="2836575"/>
                <a:ext cx="2258100" cy="418200"/>
              </a:xfrm>
              <a:prstGeom prst="can">
                <a:avLst>
                  <a:gd name="adj" fmla="val 25000"/>
                </a:avLst>
              </a:prstGeom>
              <a:solidFill>
                <a:srgbClr val="351C75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Truffle (Dev Environment)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875664" y="3310500"/>
                <a:ext cx="2258100" cy="418200"/>
              </a:xfrm>
              <a:prstGeom prst="can">
                <a:avLst>
                  <a:gd name="adj" fmla="val 25000"/>
                </a:avLst>
              </a:prstGeom>
              <a:solidFill>
                <a:srgbClr val="351C75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Solidity (Contract Language)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885589" y="3804886"/>
                <a:ext cx="2258100" cy="418200"/>
              </a:xfrm>
              <a:prstGeom prst="can">
                <a:avLst>
                  <a:gd name="adj" fmla="val 25000"/>
                </a:avLst>
              </a:prstGeom>
              <a:solidFill>
                <a:srgbClr val="351C75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Rinkeby (Network)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25" name="Google Shape;125;p16"/>
          <p:cNvSpPr txBox="1">
            <a:spLocks noGrp="1"/>
          </p:cNvSpPr>
          <p:nvPr>
            <p:ph type="title" idx="4294967295"/>
          </p:nvPr>
        </p:nvSpPr>
        <p:spPr>
          <a:xfrm>
            <a:off x="611975" y="1402775"/>
            <a:ext cx="4320300" cy="25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400"/>
              <a:t>Is registered on the blockchain using the Rinkeby testnet and MetaMask wallet</a:t>
            </a:r>
            <a:endParaRPr sz="3400"/>
          </a:p>
        </p:txBody>
      </p:sp>
      <p:sp>
        <p:nvSpPr>
          <p:cNvPr id="126" name="Google Shape;126;p16"/>
          <p:cNvSpPr/>
          <p:nvPr/>
        </p:nvSpPr>
        <p:spPr>
          <a:xfrm>
            <a:off x="5767465" y="4090114"/>
            <a:ext cx="2508300" cy="467700"/>
          </a:xfrm>
          <a:prstGeom prst="can">
            <a:avLst>
              <a:gd name="adj" fmla="val 25000"/>
            </a:avLst>
          </a:prstGeom>
          <a:solidFill>
            <a:srgbClr val="351C7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Netlify (Hosting)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251425" y="527525"/>
            <a:ext cx="4386900" cy="41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How to use the app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Create an account in MetaMask on the Rinkeby network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Obtain Ether on the Rinkeby network via the test faucet using a social network account OR phone a friend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Access the Musician Ballot app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Review the pre-selected list of best Musicians of all time and cast your vote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Confirm your vote was captured</a:t>
            </a:r>
            <a:endParaRPr sz="2000"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950" y="411150"/>
            <a:ext cx="2847151" cy="46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383375" y="407350"/>
            <a:ext cx="3837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Key benefits </a:t>
            </a:r>
            <a:endParaRPr b="1"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939575" y="1219200"/>
            <a:ext cx="3837000" cy="30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400">
                <a:solidFill>
                  <a:srgbClr val="FFFFFF"/>
                </a:solidFill>
              </a:rPr>
              <a:t>Connected to a simple and intuitive user interface</a:t>
            </a:r>
            <a:endParaRPr sz="3400">
              <a:solidFill>
                <a:srgbClr val="000000"/>
              </a:solidFill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body" idx="2"/>
          </p:nvPr>
        </p:nvSpPr>
        <p:spPr>
          <a:xfrm>
            <a:off x="381425" y="1219200"/>
            <a:ext cx="3503700" cy="3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Secure method to capture votes with broad application (e.g., electoral voting).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No duplication or deletion of votes for a unique address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2"/>
          </p:nvPr>
        </p:nvSpPr>
        <p:spPr>
          <a:xfrm>
            <a:off x="4836075" y="1205025"/>
            <a:ext cx="3837000" cy="32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Resources  engineered their solution on Solidity 0.4 so team needed to re-engineer based on class resources</a:t>
            </a:r>
            <a:endParaRPr sz="3000"/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383375" y="331150"/>
            <a:ext cx="3015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Challenges </a:t>
            </a:r>
            <a:endParaRPr b="1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383375" y="1205025"/>
            <a:ext cx="4107900" cy="3704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0000"/>
                </a:solidFill>
              </a:rPr>
              <a:t>Learning curve for the Truffle suite, which allows you to develop locally, over Remix which is in browser compiling and deploying. In addition </a:t>
            </a:r>
            <a:r>
              <a:rPr lang="en" sz="2600" dirty="0" smtClean="0">
                <a:solidFill>
                  <a:srgbClr val="000000"/>
                </a:solidFill>
              </a:rPr>
              <a:t>configuring Netlify </a:t>
            </a:r>
            <a:r>
              <a:rPr lang="en" sz="2600" dirty="0">
                <a:solidFill>
                  <a:srgbClr val="000000"/>
                </a:solidFill>
              </a:rPr>
              <a:t>and Infura</a:t>
            </a:r>
            <a:endParaRPr sz="26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435700" cy="37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/>
              <a:t>Now let’s test the app!</a:t>
            </a:r>
            <a:endParaRPr sz="4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Open Metamask</a:t>
            </a: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Switch to the Rinkeby Network</a:t>
            </a: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Confirm you have received Ether from the team</a:t>
            </a: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Make sure you are using a new address if already voted</a:t>
            </a: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Click on link: https://musicians-ballot-app.netlify.com/</a:t>
            </a: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Vote on your favorite musician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</Words>
  <Application>Microsoft Office PowerPoint</Application>
  <PresentationFormat>On-screen Show (16:9)</PresentationFormat>
  <Paragraphs>45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Roboto</vt:lpstr>
      <vt:lpstr>Geometric</vt:lpstr>
      <vt:lpstr>Musician Ballot  #Music-On-The-BlockChain</vt:lpstr>
      <vt:lpstr>The Team</vt:lpstr>
      <vt:lpstr>The Music Ballot (MB) App  Is a decentralized application built on the Rinkeby testnet that allows users to vote on their favorite musician from a predefined list</vt:lpstr>
      <vt:lpstr>The voting transaction</vt:lpstr>
      <vt:lpstr>How to use the app  Create an account in MetaMask on the Rinkeby network Obtain Ether on the Rinkeby network via the test faucet using a social network account OR phone a friend Access the Musician Ballot app Review the pre-selected list of best Musicians of all time and cast your vote Confirm your vote was captured</vt:lpstr>
      <vt:lpstr>Key benefits </vt:lpstr>
      <vt:lpstr>Challenges </vt:lpstr>
      <vt:lpstr>Now let’s test the app!  Open Metamask Switch to the Rinkeby Network Confirm you have received Ether from the team Make sure you are using a new address if already voted Click on link: https://musicians-ballot-app.netlify.com/ Vote on your favorite musician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Musician Ballot  #Music-On-The-BlockChain</dc:title>
  <cp:lastModifiedBy>Ferrao, Roland (NYC-MR)</cp:lastModifiedBy>
  <cp:revision>1</cp:revision>
  <dcterms:modified xsi:type="dcterms:W3CDTF">2020-02-18T21:34:14Z</dcterms:modified>
</cp:coreProperties>
</file>